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59" r:id="rId6"/>
    <p:sldId id="261" r:id="rId7"/>
    <p:sldId id="260" r:id="rId8"/>
    <p:sldId id="275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59" d="100"/>
          <a:sy n="159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https://www.howtographql.com/basics/1-graphql-is-the-better-rest/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REST in peace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GraphQL: schema-first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Tools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GraphiQL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github.com</a:t>
            </a:r>
            <a:r>
              <a:rPr lang="en-GB" dirty="0"/>
              <a:t>/APIs-guru/</a:t>
            </a:r>
            <a:r>
              <a:rPr lang="en-GB" dirty="0" err="1"/>
              <a:t>graphql</a:t>
            </a:r>
            <a:r>
              <a:rPr lang="en-GB" dirty="0"/>
              <a:t>-voyager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queries and mutations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dirty="0" err="1"/>
              <a:t>GraphQL</a:t>
            </a:r>
            <a:r>
              <a:rPr lang="en-GB" dirty="0"/>
              <a:t> service is created by defining types and fields on those types, then providing functions for each field on each type.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query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frameworks and tools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Frameworks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Client: C# / .NET Go Java / Android JavaScript Swift / Objective-C iOS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Server: C# / .NET Clojure Elixir Erlang Go Groovy Java JavaScript PHP Python Scala Ruby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Tooling: GraphiQL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Hosted: Graph.cool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Java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graphql-java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graphql-java: core library for graphql query execution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graphql-java-servlet: servlet endpoint for GraphQL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graphql-java-tools: schema first library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graphql-spring-boot: Spring boot starter for GraphQL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But also...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 GraphQL SPQR: code-first java library for Rapid GraphQL application development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nl-NL" dirty="0" err="1"/>
              <a:t>GraphQL</a:t>
            </a:r>
            <a:r>
              <a:rPr lang="nl-NL" dirty="0"/>
              <a:t>: </a:t>
            </a:r>
            <a:r>
              <a:rPr lang="nl-NL" dirty="0" smtClean="0"/>
              <a:t>TODO</a:t>
            </a:r>
            <a:endParaRPr lang="nl-NL" dirty="0"/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REST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GraphQL</a:t>
            </a:r>
            <a:endParaRPr lang="nl-NL" sz="1050" dirty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REST </a:t>
            </a:r>
            <a:r>
              <a:rPr lang="nl-NL" sz="900" dirty="0"/>
              <a:t>levels </a:t>
            </a:r>
            <a:endParaRPr lang="nl-NL" sz="900" dirty="0" smtClean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Under/over-</a:t>
            </a:r>
            <a:r>
              <a:rPr lang="nl-NL" sz="900" dirty="0" err="1" smtClean="0"/>
              <a:t>fetching</a:t>
            </a:r>
            <a:endParaRPr lang="nl-NL" sz="900" dirty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err="1" smtClean="0"/>
              <a:t>Expand</a:t>
            </a:r>
            <a:endParaRPr lang="nl-NL" sz="900" dirty="0" smtClean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Fields </a:t>
            </a:r>
            <a:r>
              <a:rPr lang="nl-NL" sz="900" dirty="0"/>
              <a:t>parameter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Introspection</a:t>
            </a:r>
            <a:r>
              <a:rPr lang="nl-NL" sz="1050" dirty="0"/>
              <a:t> is </a:t>
            </a:r>
            <a:r>
              <a:rPr lang="nl-NL" sz="1050" dirty="0" err="1"/>
              <a:t>formalised</a:t>
            </a:r>
            <a:r>
              <a:rPr lang="nl-NL" sz="1050" dirty="0"/>
              <a:t> (no swagger </a:t>
            </a:r>
            <a:r>
              <a:rPr lang="nl-NL" sz="1050" dirty="0" err="1"/>
              <a:t>etc</a:t>
            </a:r>
            <a:r>
              <a:rPr lang="nl-NL" sz="1050" dirty="0"/>
              <a:t> </a:t>
            </a:r>
            <a:r>
              <a:rPr lang="nl-NL" sz="1050" dirty="0" err="1"/>
              <a:t>needed</a:t>
            </a:r>
            <a:r>
              <a:rPr lang="nl-NL" sz="1050" dirty="0"/>
              <a:t>)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Type system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Build</a:t>
            </a:r>
            <a:r>
              <a:rPr lang="nl-NL" sz="1050" dirty="0"/>
              <a:t> in (</a:t>
            </a:r>
            <a:r>
              <a:rPr lang="nl-NL" sz="1050" dirty="0" err="1"/>
              <a:t>required</a:t>
            </a:r>
            <a:r>
              <a:rPr lang="nl-NL" sz="1050" dirty="0"/>
              <a:t>) types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Custom</a:t>
            </a:r>
            <a:r>
              <a:rPr lang="nl-NL" sz="1050" dirty="0"/>
              <a:t> </a:t>
            </a:r>
            <a:r>
              <a:rPr lang="nl-NL" sz="1050" dirty="0" err="1"/>
              <a:t>Scalar</a:t>
            </a:r>
            <a:r>
              <a:rPr lang="nl-NL" sz="1050" dirty="0"/>
              <a:t> types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Queries</a:t>
            </a:r>
            <a:r>
              <a:rPr lang="nl-NL" sz="1050" dirty="0"/>
              <a:t>, </a:t>
            </a:r>
            <a:r>
              <a:rPr lang="nl-NL" sz="1050" dirty="0" err="1"/>
              <a:t>mutations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subscriptions</a:t>
            </a:r>
            <a:endParaRPr lang="nl-NL" sz="1050" dirty="0"/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Microservice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aggregation</a:t>
            </a:r>
            <a:r>
              <a:rPr lang="nl-NL" sz="1050" dirty="0"/>
              <a:t> service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GraphQL</a:t>
            </a:r>
            <a:r>
              <a:rPr lang="nl-NL" sz="1050" dirty="0"/>
              <a:t> </a:t>
            </a:r>
            <a:r>
              <a:rPr lang="nl-NL" sz="1050" dirty="0" err="1"/>
              <a:t>servlet</a:t>
            </a:r>
            <a:r>
              <a:rPr lang="nl-NL" sz="1050" dirty="0"/>
              <a:t>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custom</a:t>
            </a:r>
            <a:r>
              <a:rPr lang="nl-NL" sz="1050" dirty="0"/>
              <a:t> </a:t>
            </a:r>
            <a:r>
              <a:rPr lang="nl-NL" sz="1050" dirty="0" err="1"/>
              <a:t>endpoint</a:t>
            </a:r>
            <a:endParaRPr lang="nl-NL" sz="105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about REST 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options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What about REST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how to Query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query </a:t>
            </a:r>
            <a:r>
              <a:rPr lang="en-GB" dirty="0"/>
              <a:t>language for you API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endParaRPr lang="en-US" dirty="0" smtClean="0"/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>
                <a:solidFill>
                  <a:srgbClr val="9876AA"/>
                </a:solidFill>
              </a:rPr>
              <a:t>orderById</a:t>
            </a:r>
            <a:r>
              <a:rPr lang="mr-IN" dirty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123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orderById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"19.99"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why?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The problem with REST</a:t>
            </a:r>
          </a:p>
          <a:p>
            <a:pPr marL="285750" indent="-285750"/>
            <a:r>
              <a:rPr lang="en-GB" dirty="0" smtClean="0"/>
              <a:t>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</a:t>
            </a:r>
          </a:p>
          <a:p>
            <a:pPr marL="285750" indent="-285750"/>
            <a:r>
              <a:rPr lang="en-GB" dirty="0" smtClean="0"/>
              <a:t>Hard to get right</a:t>
            </a:r>
            <a:r>
              <a:rPr lang="mr-IN" dirty="0" smtClean="0"/>
              <a:t>…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type system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model your business domain as a graph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/>
              <a:t>Defining a schema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Schema-first: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Code-first 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Dynamic schema definition: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328</Words>
  <Application>Microsoft Macintosh PowerPoint</Application>
  <PresentationFormat>Diavoorstelling (16:9)</PresentationFormat>
  <Paragraphs>80</Paragraphs>
  <Slides>19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1" baseType="lpstr">
      <vt:lpstr>Arial</vt:lpstr>
      <vt:lpstr>Simple Dark</vt:lpstr>
      <vt:lpstr>GraphQL</vt:lpstr>
      <vt:lpstr>Agenda</vt:lpstr>
      <vt:lpstr>What is GraphQL</vt:lpstr>
      <vt:lpstr>GraphQL: how to Query</vt:lpstr>
      <vt:lpstr>GraphQL: query language for you API</vt:lpstr>
      <vt:lpstr>GraphQL: who is using it… to name a few?</vt:lpstr>
      <vt:lpstr>GraphQL: why?</vt:lpstr>
      <vt:lpstr>GraphQL type system</vt:lpstr>
      <vt:lpstr>GraphQL schema</vt:lpstr>
      <vt:lpstr>GraphQL: schema-first</vt:lpstr>
      <vt:lpstr>Tools</vt:lpstr>
      <vt:lpstr>GraphQL queries and mutations</vt:lpstr>
      <vt:lpstr>GraphQL query</vt:lpstr>
      <vt:lpstr>GraphQL frameworks and tools</vt:lpstr>
      <vt:lpstr>GraphQL Java</vt:lpstr>
      <vt:lpstr>TODO</vt:lpstr>
      <vt:lpstr>What about REST </vt:lpstr>
      <vt:lpstr>Demo</vt:lpstr>
      <vt:lpstr>Links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26</cp:revision>
  <dcterms:modified xsi:type="dcterms:W3CDTF">2017-10-08T21:39:29Z</dcterms:modified>
</cp:coreProperties>
</file>